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sq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72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Djali i Dytë humbi dhe u gjet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e sotme</a:t>
            </a:r>
            <a:r xmlns:a="http://schemas.openxmlformats.org/drawingml/2006/main">
              <a:rPr altLang="en-US" lang="sq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</a:t>
            </a:r>
            <a:r xmlns:a="http://schemas.openxmlformats.org/drawingml/2006/main">
              <a:rPr altLang="en-US" lang="sq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 e trajtoi babai djalin e dytë kur u kthye?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 dëboi djalin e dytë.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 goditi djalin e dytë.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 nuk e pa djalin e dytë.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 e priti djalin e dytë me kënaqësi.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Ai e priti djalin e dytë me kënaqësi.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81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Një debitor që i detyrohej dhjetë mijë talente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"A nuk duhej të kishe mëshirë për bashkëshërbëtorin tënd ashtu siç pata unë për ty?"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Ishte një njeri që i detyrohej mbretit dhjetë mijë talenta. Mbreti i erdhi keq për njeriun, e anuloi borxhin.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Por, kur ai njeri doli, gjeti një nga shërbëtorët e tjerë që i detyrohej njëqind denarë. Ai e kapi dhe u zemërua me të. "Shpaguaj atë që më ke borxh!"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Dhe e hodhi në burg shokun e tij shërbëtor. Mbreti e mori vesh këtë lajm nga shërbëtori tjetër i tij.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Atëherë mbreti u zemërua dhe e thirri shërbëtorin. “E anulova gjithë atë borxhin tënd sepse më luteve. A nuk duhej të kishe mëshirë për shokët e tu, ashtu si unë për ty?”.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Jezusi tha: "Ashtu si Ati ynë në qiej ju fali, ju duhet të falni njëri-tjetrin."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/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Një shërbëtor u pastrua nga një borxh shumë i madh prej dhjetë mijë talentash.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ai nuk e fali shokun e tij shërbëtor që i detyrohej njëqind denarë.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Ky është një qëndrim mosmirënjohës.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gjithashtu u falëm dhe u shpëtuam me anë të hirit nëpërmjet Jezusit.</a:t>
            </a:r>
            <a:r xmlns:a="http://schemas.openxmlformats.org/drawingml/2006/main">
              <a:rPr altLang="en-US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Nëse nuk e harrojmë atë hir, duhet të falim ata që na kanë bërë keq.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/>
              <a:t>Kush është Jezusi?</a:t>
            </a:r>
            <a:r xmlns:a="http://schemas.openxmlformats.org/drawingml/2006/main">
              <a:rPr altLang="en-US" lang="sq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 eshte..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ai që na fal dhe na do deri në fund.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para i ka hequr mbreti??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njëqind denarë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dyqind denarë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njëqind talente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dhjetë mijëra talente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dhjetë mijëra talente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/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4000"/>
              <a:t>Sepse ky djali im kishte vdekur dhe është gjallë; ai humbi dhe u gjet.' Kështu ata filluan të festojnë.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"A nuk duhej të kishe mëshirë për bashkëshërbëtorin tënd ashtu siç pata unë për ty?"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82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Hosana Birit të Davidit!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Turmat që ecnin përpara dhe ata që e ndiqnin bërtisnin: "Hosana Birit të Davidit!". "I bekuar qoftë ai që vjen në emër të Zotit!" "Hosana në më të lartat!"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Kur Jezusi iu afrua Jeruzalemit, dërgoi dy dishepuj duke u thënë: “Shkoni në fshat dhe do të gjeni pranë saj një gomar me kërriçin e saj. Zgjidhini ato dhe sillni tek unë.”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Dy dishepuj shkuan në fshat dhe bënë ashtu siç i kishte urdhëruar Jezusi.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gjetën gomarin. "Zoti ka nevojë për ta." Pastaj pronari i dërgoi menjëherë.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Jezusi u ul në një gomar të vogël dhe hyri në Jerusalem. Turmat që i dilnin përpara dhe bërtisnin: "Hosana Birit të Davidit!".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Fakti që Jezusi hipi në një gomar të vogël dhe se ai u mirëprit nga turmat u bë sipas profecisë së regjistruar të Biblës. Por askush nuk dinte për të.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"Jezusi hipi mbi një mëz gomari dhe turmat bërtitën: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'Hosana Birit të Davidit!'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Të gjithë u profetizuan në Bibël.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 jetoi me bindje,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siç shkruhej në Bibël.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që ndjekim Jezusin gjithashtu duhet të bindemi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Fjala e Zotit tërësisht.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rgbClr val="ff0000"/>
                </a:solidFill>
              </a:rPr>
              <a:t>Kush është Jezusi?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 eshte..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mbreti ynë i denjë për lavdërim dhe lavdi.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sq">
                <a:solidFill>
                  <a:schemeClr val="tx1">
                    <a:lumMod val="50000"/>
                    <a:lumOff val="50000"/>
                  </a:schemeClr>
                </a:solidFill>
              </a:rPr>
              <a:t>Nr. 73 Fjala e Perëndisë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400"/>
              <a:t>Jezusi Ngre Llazarin nga të Vdekurit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Çfarë hipi Jezusi në Jerusalem?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një mëz i një gomari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një kalë fëmijë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një fëmijë elefant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një foshnjë deve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një mëz i një gomari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Turmat që ecnin përpara dhe ata që e ndiqnin bërtisnin: "Hosana Birit të Davidit!". "I bekuar qoftë ai që vjen në emër të Zotit!" "Hosana në më të lartat!"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83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Shtëpia ime është shtëpi lutjeje.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Ai u tha atyre: "Është shkruar: "Shtëpia ime do të quhet shtëpi lutjeje", por ju po e bëni "strofkë kusarësh".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Jezusi hyri në tempullin e Jeruzalemit. Brenda tempullit kishte shumë tregtarë dhe këmbyes parash.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Jezusi përmbysi tavolinat e këmbyesve të parave dhe stolat e atyre që shisnin pëllumba. Ai i ngiste të gjithë ata që blinin dhe shisnin atje.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Jezusi tha me zemërim: "Është shkruar: "Shtëpia ime do të quhet shtëpi lutjeje, por ju po e bëni një shpellë kusarësh".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 i dëboi tregtarët nga tempulli dhe shëroi të sëmurët në tempull.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Tempulli, kisha, është vendi për të adhuruar dhe lutur Perëndisë.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ishte i zemëruar me turmën që e ktheu atë në një vend biznesi.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Për çfarë vini në kishë?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Në kishë, ju duhet ta takoni Zotin me adhurim dhe lutje.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rgbClr val="ff0000"/>
                </a:solidFill>
              </a:rPr>
              <a:t>Kush është Jezusi?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 eshte..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pronari i kishës. Jezusi është ai që pranon adhurimin dhe lutjet tona nga kisha.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/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Jezusi i tha: ''Unë jam ringjallja dhe jeta; ai që beson në mua, edhe sikur të vdesë, do të jetojë;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dhe kushdo që jeton dhe beson në mua, nuk do të vdesë kurrë. A e beson këtë?"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Gjoni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/>
              <a:t>Kuizi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Kë dëboi Jezusi nga tempulli?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çifutët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johebrenj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Prifti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Tregtarët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Tregtarët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Ai u tha atyre: "Është shkruar: "Shtëpia ime do të quhet shtëpi lutjeje", por ju po e bëni "strofkë kusarësh".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84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Jezusi ua lau këmbët dishepujve të tij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/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Tani që unë, Zoti dhe Mësuesi juaj, ju kam larë këmbët, edhe ju duhet t'i lani këmbët njëri-tjetrit.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Gjoni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Jezusi kishte darkën e fundit me dishepujt e tij. Jezusi e dinte se kjo ishte vakti i tij i fundit me dishepujt e tij.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Jezusi papritmas solli ujë në legen dhe filloi t'u lante këmbët dishepujve të tij një nga një.</a:t>
            </a:r>
            <a:r xmlns:a="http://schemas.openxmlformats.org/drawingml/2006/main">
              <a:rPr lang="sq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Kur erdhi radha e Pjetrit, Pjetri tha: "Pse Zoti na lan këmbët? Unë nuk do të lahem!"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Jezusi u përgjigj. "Nëse nuk të laj këmbët, unë dhe ti nuk kemi çfarë të bëjmë. Mund të mos e kuptoni mirë tani, por një ditë do ta kuptoni."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"Ju lava këmbët për të qenë shembull. Tani e tutje lajini këmbët njëri-tjetrit dhe bëhuni njerëzit që i shërbejnë njëri-tjetrit".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Në botë, njerëzit e ulët u shërbejnë njerëzve të lartë, por përkundrazi Jezusi lau këmbët e dishepujve të tij dhe u dorëzua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jetën e tij për ne.</a:t>
            </a:r>
            <a:r xmlns:a="http://schemas.openxmlformats.org/drawingml/2006/main">
              <a:rPr altLang="en-US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Nëse jemi dishepuj të Jezusit, duhet të jemi të lumtur t'i shërbejmë njëri-tjetrit në vendin më të ulët, në vend që të dëshirojmë të trajtohemi në vendin më të lartë.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Një ditë Jezusi i erdhi lajmi. “Llazari është i sëmurë. Të lutem eja shpejt dhe kuroje”.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/>
              <a:t>Kush është Jezusi?</a:t>
            </a:r>
            <a:r xmlns:a="http://schemas.openxmlformats.org/drawingml/2006/main">
              <a:rPr altLang="en-US" lang="sq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Jezusin</a:t>
            </a:r>
            <a:r xmlns:a="http://schemas.openxmlformats.org/drawingml/2006/main">
              <a:rPr altLang="en-US" lang="sq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eshte..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njeriu më i lartë, por ai ka ardhur në vendin më të ulët dhe ka qenë i gatshëm të na shërbejë të gjithëve.</a:t>
            </a:r>
            <a:r xmlns:a="http://schemas.openxmlformats.org/drawingml/2006/main">
              <a:rPr altLang="en-US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/>
              <a:t>Kuizi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Kush nuk e la Jezusin të lante këmbët?</a:t>
            </a:r>
            <a:r xmlns:a="http://schemas.openxmlformats.org/drawingml/2006/main">
              <a:rPr altLang="en-US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Pjetri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Judë Iskarioti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Pjetri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/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Tani që unë, Zoti dhe Mësuesi juaj, ju kam larë këmbët, edhe ju duhet t'i lani këmbët njëri-tjetrit.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Gjoni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85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Jezusi duke u lutur në kodër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Duke shkuar pak më tutje, ra me fytyrë për tokë dhe u lut: "Ati im, nëse është e mundur, ma hiqe këtë kupë, por jo si dua unë, por si do ti".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 darkës, Jezusi shkoi me dishepujt e tij në një vend të quajtur Gjetseman.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Jezusi u tha dishepujve: “Shpirti im është zhytur në pikëllim deri në vdekje. Qëndroni këtu dhe rrini zgjuar me mua.”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“Ati im, nëse është e mundur, ma hiqtë këtë kupë, por jo si dua unë, por si do ti. Jezusi u lut me zell. Por dishepujt ranë në një gjumë të thellë.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Jezusi, duke i zgjuar dishepujt, tha: “Nuk mund të qëndroni vigjilentë me mua për një orë? Shikoni. Këtu vjen tradhtari im për të më arrestuar.”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Në fund, Jezusi ndoqi njerëzit që erdhën për ta kapur. Ishte të vdisnim për të paguar për mëkatet tona në kryq siç dëshironte Perëndia.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para se të vinte Jezusi, ai vdiq.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Ishte e dhimbshme për Jezusin të vdiste për të paguar për mëkatet tona në kryq, por ai ishte plotësisht i bindur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sepse ishte vullneti i Zotit.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Së pari duhet të shpresojmë që vullneti i Perëndisë të përmbushet në jetën tonë dhe jo imi.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/>
              <a:t>Kush është Jezusi?</a:t>
            </a:r>
            <a:r xmlns:a="http://schemas.openxmlformats.org/drawingml/2006/main">
              <a:rPr lang="sq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rgbClr val="0070c0"/>
                </a:solidFill>
              </a:rPr>
              <a:t>Jezusin</a:t>
            </a:r>
            <a:r xmlns:a="http://schemas.openxmlformats.org/drawingml/2006/main">
              <a:rPr lang="sq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sq" altLang="ko-KR" sz="3600">
                <a:solidFill>
                  <a:srgbClr val="0070c0"/>
                </a:solidFill>
              </a:rPr>
              <a:t>eshte..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pa mëkat në këtë tokë, sepse ai ndjek plotësisht vullnetin e Perëndisë.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Kuizi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 u lut Jezusi para se të arrestohej?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Në tempullin e Jeruzalemit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Gjetsemani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Dhoma e sipërme e Markut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Liqeni i Galilesë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q" altLang="ko-KR" sz="2800">
                <a:solidFill>
                  <a:srgbClr val="ff0000"/>
                </a:solidFill>
              </a:rPr>
              <a:t>Gjetsemani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Duke shkuar pak më tutje, ra me fytyrë për tokë dhe u lut: "Ati im, nëse është e mundur, ma hiqe këtë kupë, por jo si dua unë, por si do ti".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86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Jezusi vdiq në kryq.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Jezusi thirri me zë të lartë: "O Atë, në duart e tua po e dorëzoj frymën time". Pasi tha këtë, dha frymën e fundit.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Jezusi, i zënë rob nga ushtarët romakë, mbajti një kurorë me gjemba në kokë, u tall, e mbajti kryqin dhe e çuan jashtë për ta ekzekutuar në kodër.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Më pas, Jezusi u kryqëzua në kryq së bashku me dy kriminelë. Njerëzit qëndronin duke parë, dhe pushtetarët madje talleshin me të.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"O Atë, fali ata, sepse ata nuk dinë se çfarë po bëjnë." Jezusi u lut për ata që e vranë.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 tha: "U krye!" Dhe ai uli kokën dhe dha frymën e tij.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Motra e Llazarit i tha Jezusit që erdhi me vonesë: "Jezus, po të kishe qenë këtu, im vëlla nuk do të kishte vdekur".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Në atë moment perdja e tempullit u gris në dysh nga lart poshtë. Toka u drodh dhe shkëmbinjtë u çanë. Kur e panë këtë, ushtarët që kryqëzuan Jezusin, u tmerruan dhe thanë: "Me siguri ai ishte Biri i Perëndisë!".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Mësimi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i pamëkat vuajti dhe vdiq për ne dhe pagoi për mëkatet tona.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Prandaj, ne nuk kemi nevojë të paguajmë për veten tonë.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 u shpëtuam falë Jezusit.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Këtë nuk duhet ta harrojmë për asnjë moment.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/>
              <a:t>Kush është Jezusi?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rgbClr val="0070c0"/>
                </a:solidFill>
              </a:rPr>
              <a:t>Jezusi eshte..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Shpëtimtari që na shpëtoi duke vdekur për mëkatet tona në kryq.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Kuizi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 kë u kryqëzua Jezusi?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Dishepuj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Gratë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Priftërinjtë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Kriminelët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rgbClr val="ff0000"/>
                </a:solidFill>
              </a:rPr>
              <a:t>Kriminelët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Jezusi thirri me zë të lartë: "O Atë, në duart e tua po e dorëzoj frymën time". Pasi tha këtë, dha frymën e fundit.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87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Varri i zbrazët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Me këtë, ajo u kthye dhe pa Jezusin që qëndronte aty, por ajo nuk e kuptoi se ishte Jezusi.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Gjoni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Maria Magdalena shkoi te varri për të parë Jezusin e vdekur. Por, dera prej guri e varrit ishte e hapur.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Nuk kishte asnjë trup të Jezusit në varr. Maria mendoi se dikush kishte vjedhur trupin e pajetë të Jezusit.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Engjëlli u shfaq dhe pyeti. "Pse po qan?" Maria u përgjigj: "Dikush vodhi trupin e Jezusit".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 tha: "Hiqni portën prej guri të varrit". Jezusi urdhëroi: "Dil, Llazar".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Dhe kur ajo u kthye, ishte Jezusi që u kthye i gjallë. Por Maria nuk e njohu Jezusin. Ajo nuk mendonte se Jezusi do të kthehej në jetë.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"Maria..." Vetëm kur Jezusi thirri, Maria e njohu atë. “Zot, ti me të vërtetë je kthyer në jetë.” Jezusi u ringjall tre ditë pas vdekjes së tij.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Mësimi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Askush në botë nuk ka vdekur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dhe i gjallë përsëri.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Por i vetmi, Jezusi, i cili u ringjall nga vdekja, është ende gjallë.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Bibla thotë se ata që besojnë në Jezusin gjithashtu kthehen në jetë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si Jezusi.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Kështu që ne nuk duhet të humbasim shpresën tonë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për jetën e përjetshme.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/>
              <a:t>Kush është Jezusi?</a:t>
            </a:r>
            <a:r xmlns:a="http://schemas.openxmlformats.org/drawingml/2006/main">
              <a:rPr lang="sq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rgbClr val="0070c0"/>
                </a:solidFill>
              </a:rPr>
              <a:t>Jezusi eshte..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Zoti i Fitores që mundi vdekjen dhe u kthye në jetë.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Kuizi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Çfarë mendoi Maria kur pa se nuk kishte Jezusi në varr?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ringjallur!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Ky nuk është varri i Jezusit!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Dikush vodhi trupin e pajetë të Jezusit!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Dishepujt blenë trupin e pajetë të Jezusit!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rgbClr val="ff0000"/>
                </a:solidFill>
              </a:rPr>
              <a:t>Dikush vodhi trupin e pajetë të Jezusit!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Me këtë, ajo u kthye dhe pa Jezusin që qëndronte aty, por ajo nuk e kuptoi se ishte Jezusi.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Gjoni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88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Jezusi që u ngjit në qiell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Pasi tha këtë, ai u ngrit para syve të tyre dhe një re e fshehu nga sytë e tyre.</a:t>
            </a:r>
            <a:r xmlns:a="http://schemas.openxmlformats.org/drawingml/2006/main">
              <a:rPr lang="sq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Aktet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Dishepujt, të cilët nuk e dinin se Jezusi ishte ringjallur, i pushtoi frika dhe zhgënjimi.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Jezusi i ringjallur erdhi dhe u ndal mes tyre, u tregoi duart dhe brinjët dhe tha: Mos dyshoni dhe besoni.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Pastaj çuditërisht, tre ditë pas vdekjes së tij, Lazari doli jashtë. Njerëzit u kënaqën kur e panë këtë dhe lavdëruan Perëndinë.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Pastaj, Jezusi tha se do të kthehej tek Ati i Tij, Perëndia dhe premtoi se do të dërgonte Frymën e Shenjtë.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Dhe Jezusi i urdhëroi dishepujt e tij që të jenë dëshmitarë të Tij deri në fund të botës, për të predikuar ungjillin dhe për të mësuar fjalën.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Pasi përfundoi të gjitha misionet në këtë tokë, Jezusi u ngjit në qiell para dishepujve të tij. Dhe ai na premtoi se do të kthehej në këtë tokë një ditë.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Mësimi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i urdhëroi dishepujt e tij të predikonin ungjillin deri në skajet e tokës përpara se të ngjitej në qiell.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Kisha është një grup dishepujsh të Jezusit.</a:t>
            </a:r>
            <a:r xmlns:a="http://schemas.openxmlformats.org/drawingml/2006/main">
              <a:rPr lang="sq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 dishepuj të Jezusit, ne duhet të predikojmë ungjillin kudo. Dhe ne duhet të jemi dëshmitarë të Jezusit.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/>
              <a:t>Kush është Jezusi?</a:t>
            </a:r>
            <a:r xmlns:a="http://schemas.openxmlformats.org/drawingml/2006/main">
              <a:rPr lang="sq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rgbClr val="0070c0"/>
                </a:solidFill>
              </a:rPr>
              <a:t>Jezusi eshte..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ende gjallë, i ulur në anën e djathtë të Perëndisë dhe Ai do të kthehet në tokë siç ishte premtuar.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Kuizi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Çfarë u tregoi dishepujve Jezui i ringjallur?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Shenjat e thonjve në duar dhe këmbë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Shenja gjembash o kokë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Shenjat e kamxhikut në anën e pasme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Mavijosje në fytyrë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rgbClr val="ff0000"/>
                </a:solidFill>
              </a:rPr>
              <a:t>Shenjat e thonjve në duar dhe këmbë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Pasi tha këtë, ai u ngrit para syve të tyre dhe një re e fshehu nga sytë e tyre.</a:t>
            </a:r>
            <a:r xmlns:a="http://schemas.openxmlformats.org/drawingml/2006/main">
              <a:rPr lang="sq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Aktet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89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Fryma e Shenjtë ka ardhur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Të gjithë ata u mbushën me Frymën e Shenjtë dhe filluan të flasin në gjuhë të tjera ashtu siç ua mundësonte Fryma.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Aktet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Dishepujt ishin në Jeruzalem siç tha Jezusi. Kur erdhi dita e Rrëshajëve, ata ishin të gjithë bashkë në një vend.</a:t>
            </a:r>
            <a:r xmlns:a="http://schemas.openxmlformats.org/drawingml/2006/main">
              <a:rPr lang="sq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/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 e ktheu në jetë Llazarin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 fjalën e tij.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do të vdesim një ditë, por do të ringjallemi sepse besojmë në Jezusin.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Duhet të jesh një i krishterë që jeton me shpresën e ringjalljes.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Papritur erdhi një zë si fryrja e një ere të fortë dhe mbushi të gjithë shtëpinë ku ata ishin ulur.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Dhe pastaj ishte një gjuhë zjarri në kokën e secilit, dhe pastaj të gjithë u mbushën me Frymën e Shenjtë dhe filluan të flasin në gjuhë të tjera.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Kur të gjithë u habitën, Pjetri filloi t'u predikonte për Jezusin dhe ungjillin.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Njerëzit dëgjuan ungjillin, u penduan dhe pagëzuan. Më shumë se 3000 njerëz u pagëzuan atë ditë.</a:t>
            </a:r>
            <a:r xmlns:a="http://schemas.openxmlformats.org/drawingml/2006/main">
              <a:rPr lang="sq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Mësimi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 dërgoi Frymën e Shenjtë te dishepujt e tij.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Fryma e Shenjtë i dha Pjetrit urtësi dhe fuqi për të predikuar ungjillin.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Fryma e Shenjtë është në zemrat e të gjithë atyre që besojnë në Jezusin.</a:t>
            </a:r>
            <a:r xmlns:a="http://schemas.openxmlformats.org/drawingml/2006/main">
              <a:rPr lang="sq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Mos harroni se Fryma e Shenjtë është ai që na jep mençuri dhe kurajo për të predikuar ungjillin, ashtu siç i dha Pjetrit mençuri dhe fuqi.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/>
              <a:t>Kush është Jezusi?</a:t>
            </a:r>
            <a:r xmlns:a="http://schemas.openxmlformats.org/drawingml/2006/main">
              <a:rPr lang="sq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rgbClr val="0070c0"/>
                </a:solidFill>
              </a:rPr>
              <a:t>Jezusi eshte..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dërgon Frymën e Shenjtë për të gjithë ata që besojnë në të për të na ndihmuar.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Kuizi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Çfarë dëgjuan kur erdhi Fryma e Shenjtë?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tingull borie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bubullima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fryrja e një ere të dhunshme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tingujt e lutjeve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rgbClr val="ff0000"/>
                </a:solidFill>
              </a:rPr>
              <a:t>fryrja e një ere të dhunshme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Të gjithë ata u mbushën me Frymën e Shenjtë dhe filluan të flasin në gjuhë të tjera ashtu siç ua mundësonte Fryma.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Aktet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90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Filipi i tha Ungjillin Etiopianit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Atëherë Filipi filloi me atë fragment të Shkrimit dhe i tha atij lajmin e mirë për Jezusin.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Aktet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/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4000"/>
              <a:t>Sepse ky djali im kishte vdekur dhe është gjallë; ai humbi dhe u gjet.' Kështu ata filluan të festojnë.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/>
              <a:t>Kush është Jezusi?</a:t>
            </a:r>
            <a:r xmlns:a="http://schemas.openxmlformats.org/drawingml/2006/main">
              <a:rPr altLang="en-US" lang="sq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 eshte..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mjeshtri i jetës që i kthen të vdekurit.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Një ditë një engjëll i Zotit i tha Filipit që besonte në Jezusin: "Shko në jug, në rrugën e shkretëtirës".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Ai u nis për në shkretëtirën jugore siç tha engjëlli. Ai pyeti veten pse engjëlli e dërgoi atë </a:t>
            </a: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Në atë kohë, eunuku që ishte përgjegjës për paratë për vendin e Etiopisë, ishte në karrocë, duke lexuar shkrimet e profetit Isaia. Filipi u afrua dhe e pyeti. "A e kuptoni atë që po lexoni?"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"Si mund ta kuptoj atë," tha ai, "nëse dikush nuk ma shpjegon atë?" Filipi filloi me atë fragment të Shkrimit dhe i tha atij lajmin e mirë për Jezusin.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Pasi etiopiani e priti Jezusin, ai u kthye i lumtur në vendin e tij. Filipi falënderoi Frymën e Shenjtë që e çoi atje.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Mësimi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Filipi nuk mund ta kuptonte plotësisht, por iu bind urdhrit të Frymës së Shenjtë. Kështu ai mund t'i predikonte ungjillin etiopianit.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Ndonjëherë jemi në një situatë që nuk mund ta kuptojmë.</a:t>
            </a:r>
            <a:r xmlns:a="http://schemas.openxmlformats.org/drawingml/2006/main">
              <a:rPr lang="sq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nëse i beson Perëndisë dhe i bindesh në Frymën e Shenjtë edhe në atë moment, mund të jesh edhe një njeri besimtar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që predikojnë ungjillin.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/>
              <a:t>Kush është Jezusi?</a:t>
            </a:r>
            <a:r xmlns:a="http://schemas.openxmlformats.org/drawingml/2006/main">
              <a:rPr lang="sq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rgbClr val="0070c0"/>
                </a:solidFill>
              </a:rPr>
              <a:t>Jezusi eshte..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ai që udhëheq marrëdhënien me të cilin duhet të takohemi.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Kuizi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Për çfarë ishte eunuku etiopian që u takua në krye të Filipit?</a:t>
            </a:r>
            <a:r xmlns:a="http://schemas.openxmlformats.org/drawingml/2006/main">
              <a:rPr lang="sq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 ishte në krye të ushtrisë.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 ishte një kuzhinier i vendit të tij.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ishte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në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ngarkuar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tij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vendit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paratë.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 kontrollonte adhurimin e vendit.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rgbClr val="ff0000"/>
                </a:solidFill>
              </a:rPr>
              <a:t>Ai ishte përgjegjës për paratë e vendit të tij.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Atëherë Filipi filloi me atë fragment të Shkrimit dhe i tha atij lajmin e mirë për Jezusin.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Aktet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91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Sauli takon Jezusin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ditë kanë kaluar që kur Lazari vdiq kur erdhi Jezusi?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një ditë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dy ditë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tre ditë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katër ditë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tre ditë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Ai ra përtokë dhe dëgjoi një zë që i thoshte: "Saul, Saul, pse më përndjek?".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Aktet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Ishte një njeri me emrin Saul që urrente ata që besonin në Jezusin dhe urrente kishën.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Sauli e urrente Jezusin aq shumë saqë shkoi në Damask për të arrestuar të krishterët.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Teksa iu afrua Damaskut në udhëtimin e tij, befas rreth tij shkëlqeu një dritë nga qielli. Ai dëgjoi një zë: "Saul, Saul, pse më përndjek?"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"Kush je ti, Zot?" Pyeti Sauli. "Unë jam Jezusi, të cilin ju po e persekutoni." Sauli u habit që Jezusi ishte gjallë. Ai mendoi se Jezusi kishte vdekur.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Sauli, i cili takoi Jezusin, u bë një njeri i ri. Kështu ai u bë Apostulli Pal, i cili punoi shumë për t'u predikuar ungjillin johebrenjve dhe shkroi shumë libra biblik.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Mësimi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Sauli ishte një njeri që përndiqte kishën, por Perëndia e quajti atë apostull.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Sauli, i cili takoi Jezusin, jetoi një jetë krejtësisht të ndryshme nga më parë.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Çfarë ndryshimesh keni bërë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që kur e takuat Jezusin?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Ata që takojnë Jezusin duhet të jetojnë një jetë ndryshe se kurrë më parë.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/>
              <a:t>Kush është Jezusi?</a:t>
            </a:r>
            <a:r xmlns:a="http://schemas.openxmlformats.org/drawingml/2006/main">
              <a:rPr lang="sq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rgbClr val="0070c0"/>
                </a:solidFill>
              </a:rPr>
              <a:t>Jezusi eshte..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ai që fal njerëzit e këqij si Sauli dhe i thërret brenda dhe i vendos si punëtorë.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Kuizi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Pse shkoi Sauli në Damask?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Për të arrestuar të krishterët.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Për të bërë një udhëtim.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Të ketë një adhurim.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Për të predikuar ungjillin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rgbClr val="ff0000"/>
                </a:solidFill>
              </a:rPr>
              <a:t>Për të arrestuar të krishterët.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Ai ra përtokë dhe dëgjoi një zë që i thoshte: "Saul, Saul, pse më përndjek?".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Aktet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/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Jezusi i tha: ''Unë jam ringjallja dhe jeta; ai që beson në mua, edhe sikur të vdesë, do të jetojë;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dhe kushdo që jeton dhe beson në mua, nuk do të vdesë kurrë. A e beson këtë?"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Gjoni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92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Miku i mirë i Palit, Barnaba.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Por Barnaba e mori dhe e çoi te apostujt. Ai u tregoi atyre se si Sauli gjatë udhëtimit të tij e kishte parë Zotin dhe se Zoti i kishte folur atij dhe se si në Damask ai kishte predikuar pa frikë në emër të Jezusit.</a:t>
            </a:r>
            <a:r xmlns:a="http://schemas.openxmlformats.org/drawingml/2006/main">
              <a:rPr lang="sq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Aktet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Pasi Pali takoi Jezusin, ai donte të takonte dishepujt e Jezusit.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dishepujt e Jezusit kishin frikë nga Pali. Sepse ata nuk e dinin se pasi Pali takoi Jezusin, ai u bë besimtar në Jezusin.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Barnaba e ndihmoi Palin. “Ai vërtet e takoi Jezusin dhe ndryshoi plotësisht!”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"Kam parë gjithashtu Palin duke predikuar në Damask, ku shkoi për të arrestuar të krishterët!" Dishepujt u miqësuan me Palin me lehtësi.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 kësaj, Barnaba dhe Pali u bënë miq të mirë dhe udhëtuan nëpër botë për të predikuar ungjillin së bashku.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Mësimi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Pali, i cili persekutoi kishën, takoi Jezusin dhe u bë një njeri i ri, por njerëzit nuk e besuan.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Perëndia përgatiti Barnabën dhe e bëri atë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një bashkëpunëtor i mirë për Palin.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Ashtu si Pali dhe Barnaba, ne duhet të jemi miq të mirë besimi dhe të ndihmojmë njëri-tjetrin.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/>
              <a:t>Kush është Jezusi?</a:t>
            </a:r>
            <a:r xmlns:a="http://schemas.openxmlformats.org/drawingml/2006/main">
              <a:rPr lang="sq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rgbClr val="0070c0"/>
                </a:solidFill>
              </a:rPr>
              <a:t>Jezusi..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na dërgon një mik që mund të na ndihmojë kur jemi në telashe.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Kuizi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Kush e ndihmoi Palin dhe u bë miq kur ai ishte në telashe?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Pjetri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rgbClr val="ff0000"/>
                </a:solidFill>
              </a:rPr>
              <a:t>Barnaba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74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Shndërrimi i Jezusit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Por Barnaba e mori dhe e çoi te apostujt. Ai u tregoi atyre se si Sauli gjatë udhëtimit të tij e kishte parë Zotin dhe se Zoti i kishte folur atij dhe se si në Damask ai kishte predikuar pa frikë në emër të Jezusit.</a:t>
            </a:r>
            <a:r xmlns:a="http://schemas.openxmlformats.org/drawingml/2006/main">
              <a:rPr lang="sq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Aktet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93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Dorkas, e cila është rikthyer në jetë.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Pjetri i dërgoi të gjithë jashtë dhomës; pastaj u ul në gjunjë dhe u fal. Ai u kthye nga gruaja e vdekur dhe tha: "Tabitha, çohu". Ajo hapi sytë dhe, duke parë Pjetrin, u ul.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Aktet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Ishte një dishepull me emrin Dorka, i cili gjithmonë bënte mirë dhe ndihmonte të varfërit.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Në atë kohë ajo u sëmur dhe vdiq. Fqinjët e saj ishin shumë të trishtuar dhe e kthyen Pjetrin.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Kur Pjetri mbërriti, të gjithë ata që ishin ndihmuar prej saj qanin, duke treguar rrobat që kishte marrë si dhuratë.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Pjetri i dërgoi të gjithë nga dhoma; pastaj u ul në gju dhe u fal.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"Dorcas, çohu!", tha Pjetri. Ajo hapi sytë dhe u ul duke parë Pjetrin. Duke parë këtë, të gjithë u gëzuan dhe shumë njerëz në atë fshat besuan në Jezusin.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Mësimi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Pjetri ishte një dishepull i Jezusit dhe ai ishte në gjendje të bënte atë që bëri Jezusi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kur ai ishte në këtë tokë.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Jezusi u tha dishepujve të tij se ata do të bënin të njëjtën gjë që bëri ai.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Ne jemi dishepuj të Jezusit.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Ne duhet të mësojmë dhe të kujtojmë atë që bëri Jezusi në këtë tokë dhe të bëjmë të njëjtat gjëra si Jezusi.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/>
              <a:t>Kush është Jezusi?</a:t>
            </a:r>
            <a:r xmlns:a="http://schemas.openxmlformats.org/drawingml/2006/main">
              <a:rPr lang="sq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rgbClr val="0070c0"/>
                </a:solidFill>
              </a:rPr>
              <a:t>Jezusi..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u jep dishepujve të tij fuqi që ata të mund të predikojnë ungjillin.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Atje ai u shpërfytyrua para tyre. Fytyra e tij shkëlqente si dielli dhe rrobat e tij u bënë të bardha si drita.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Kuizi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Kur Pjetri erdhi në Dorka, njerëzit ishin të trishtuar dhe çfarë i treguan?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Rrobat që kishte bërë Dorka.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Ushqimet që kishte bërë Dorka.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Djali i Dorkës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Letra e Dorkës.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rgbClr val="ff0000"/>
                </a:solidFill>
              </a:rPr>
              <a:t>Rrobat që kishte bërë Dorka.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Pjetri i dërgoi të gjithë nga dhoma; pastaj u ul në gjunjë dhe u fal. Ai u kthye nga gruaja e vdekur dhe tha: "Tabitha, çohu". Ajo hapi sytë dhe, duke parë Pjetrin, u ul.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Aktet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94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Korneli, një johebre i shpëtuar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Besimtarët e rrethprerë që kishin ardhur me Pjetrin ishin të habitur që dhurata e Frymës së Shenjtë ishte derdhur edhe mbi johebrenjtë.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Veprat e Apostujve 10: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Në Cezare ishte një burrë i quajtur Korneli, një centurion në atë që njihej si Regjimenti Italian.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Ai dhe gjithë familja e tij ishin të devotshëm dhe të devotshëm; ai u dha bujarisht atyre që kishin nevojë dhe iu lut Zotit rregullisht.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Një ditë, Korneli dëgjoi zërin e Perëndisë ndërsa lutej. "Dërgo burra që të bëhen një njeri i quajtur Pjetër."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Në atë kohë, Pjetri pa një vegim në lutje. Zoti i dha atij kafshë nga parajsa që judenjtë nuk mund t'i hanin dhe e urdhëroi që t'i hante.</a:t>
            </a:r>
            <a:r xmlns:a="http://schemas.openxmlformats.org/drawingml/2006/main">
              <a:rPr lang="sq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“Mos e quani asgjë të papastër që Zoti e ka pastruar.”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Më në fund, Pjetri ndoqi njerëzit që kishte dërguar Korneli dhe shkoi në shtëpinë e Kornelit.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Pjetri ua predikoi Jezusin dhe ungjillin Kornelit dhe familjes së tij. Atëherë Fryma e Shenjtë zbriti mbi ta. Ai e kuptoi duke parë këtë; "Edhe johebrenjtë mund të shpëtohen nëse besojnë në Jezusin!"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Mësimi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Pjetri mendonte se vetëm judenjtë mund të besonin në Jezusin dhe të shpëtonin.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Por ungjilli i Perëndisë nuk ka asnjë dallim midis të gjithë njerëzve të botës.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Ne duhet t'i predikojmë ungjillin kujtdo në botë, në mënyrë që ata të mund të shpëtohen.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 mori me vete Pjetrin, Jakobin dhe Gjonin dhe i çoi vetëm në një mal të lartë.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/>
              <a:t>Kush është Jezusi?</a:t>
            </a:r>
            <a:r xmlns:a="http://schemas.openxmlformats.org/drawingml/2006/main">
              <a:rPr lang="sq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rgbClr val="0070c0"/>
                </a:solidFill>
              </a:rPr>
              <a:t>Jezusi..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i jep shpëtim kujtdo që beson në të, pavarësisht nga kombësia apo statusi.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Çfarë vegimi pa Pjetri ndërsa lutej?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Jezusi zbret nga qielli.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Bibla zbret nga qielli.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Engjëjt që zbresin nga qielli.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Kafshët që hebrenjtë nuk mund t'i hanë zbritën nga parajsa.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rgbClr val="ff0000"/>
                </a:solidFill>
              </a:rPr>
              <a:t>Kafshët që hebrenjtë nuk mund t'i hanë zbritën nga parajsa.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Besimtarët e rrethprerë që kishin ardhur me Pjetrin ishin të habitur që dhurata e Frymës së Shenjtë ishte derdhur edhe mbi johebrenjtë.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Veprat e Apostujve 10: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95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Këndimi i himneve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edhe në burg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Rreth mesnatës Pali dhe Sila po luteshin dhe i këndonin himne Perëndisë, dhe të burgosurit e tjerë po i dëgjonin.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Aktet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Pali dhe Sila bënë çmos për të predikuar ungjillin në Filip. Por njerëzit që e urrenin, i rrahën Palin dhe Silën dhe i futën në burg.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Pali dhe Sila u lutën dhe lavdëruan Perëndinë edhe në burg. Të gjithë në burg e dëgjuan këtë.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Pastaj befas ra një tërmet aq i madh sa u hapën të gjitha dyert e burgut. Rojtari i burgut ishte shumë i shqetësuar sepse mendonte se të burgosurit ishin arratisur.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Pali bërtiti: “Mos u shqetëso! Ne jemi të gjithë këtu!” "Zotëri, çfarë duhet të bëj që të shpëtohem?" E pyeti rojtari i burgut.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"Beso në Zotin Jezus. Atëherë ti dhe familja jote do të shpëtoni!" Në atë orë të natës, rojtari i burgut i mori dhe ua lau plagët; pastaj menjëherë ai dhe gjithë familja e tij u pagëzuan.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Atje ai u shpërfytyrua para tyre. Fytyra e tij shkëlqente si dielli dhe rrobat e tij u bënë të bardha si drita.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Mësimi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Pali dhe Sila nuk u zhgënjyen dhe u lutën dhe u lavdëruan,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edhe pse i rrahën për vdekje.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Pastaj Perëndia hapi derën e burgut dhe u dha atyre një mundësi për të predikuar ungjillin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ndaj rojtarit të burgut dhe familjes së tij.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Ka raste kur edhe ne jemi në telashe.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Dhe nëse nuk e lëshoni veten dhe kaloni në lutje dhe lavdërime, Zoti do t'ju shpëtojë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në një mënyrë të mahnitshme.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/>
              <a:t>Kush është Jezusi?</a:t>
            </a:r>
            <a:r xmlns:a="http://schemas.openxmlformats.org/drawingml/2006/main">
              <a:rPr lang="sq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rgbClr val="0070c0"/>
                </a:solidFill>
              </a:rPr>
              <a:t>Jezusi..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më jep fuqinë për të kapërcyer të gjitha vështirësitë dhe vështirësitë.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Kuizi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Çfarë bënë Pali dhe Sila në burg??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Ata po qanin.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Ata u lutën për jetën e tyre.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Ata ishin të zhgënjyer.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Ata u lutën dhe kënduan himne.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rgbClr val="ff0000"/>
                </a:solidFill>
              </a:rPr>
              <a:t>Ata u lutën dhe kënduan himne.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Rreth mesnatës Pali dhe Sila po luteshin dhe i këndonin himne Perëndisë, dhe të burgosurit e tjerë po i dëgjonin.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Aktet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96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Pali i predikoi Ungjillin Mbretit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Pali u përgjigj: "Kohë e shkurtër ose e gjatë - i lutem Perëndisë që jo vetëm ju, por të gjithë ata që më dëgjojnë sot të bëheni ai që jam unë, përveç këtyre zinxhirëve."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Aktet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Pali predikoi ungjillin dhe përfundimisht u bë i burgosur në Jerusalem. Mbreti Agripa pyeti për mëkatet e të burgosurit Pal.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"Ju keni leje të flisni për veten tuaj!" Agripa i dha një kohë Palit që të fillonte mbrojtjen e tij.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Pali e përdori mundësinë për të predikuar ungjillin. "O mbret, shpresoj që të bëhesh si unë, përveç këtyre zinxhirëve!"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Mbreti nuk gjeti asnjë mëkat te Pali. Pali donte të shkonte në Romë dhe t'i predikonte ungjillin Perandorit..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Pikërisht atëherë Moisiu dhe Elia u shfaqën para tyre, duke biseduar me Jezusin.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Më në fund, Pali iu drejtua perandorit romak. Si i burgosur, Pali hipi në një varkë për të shkuar te perandori i Romës.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Mësimi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Pali ishte i burgosur, por ai e predikoi ungjillin me krenari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përpara mbretit të gjyqit të tij.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Sepse ai nuk kishte turp për ungjillin dhe besonte se ishte një e vërtetë krenare.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duhet të jemi në gjendje të predikojmë me besim dhe guxim Ungjillin e Jezusit këdo që takojmë.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/>
              <a:t>Kush është Jezusi?</a:t>
            </a:r>
            <a:r xmlns:a="http://schemas.openxmlformats.org/drawingml/2006/main">
              <a:rPr lang="sq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rgbClr val="0070c0"/>
                </a:solidFill>
              </a:rPr>
              <a:t>Jezusi..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shumë më i lartë se njeriu më i lartë në botë.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Kuizi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Çfarë bëri Pali kur mbreti i gjyqit të Palit i dha atij mundësinë për të folur?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 predikoi Ungjillin e Jezusit.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 akuzoi një person të keq.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 kërkoi lirimin e tij.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 u lut dhe këndoi himne.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rgbClr val="ff0000"/>
                </a:solidFill>
              </a:rPr>
              <a:t>Ai predikoi Ungjillin e Jezusit.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Pali u përgjigj: "Kohë e shkurtër ose e gjatë - i lutem Perëndisë që jo vetëm ju, por të gjithë ata që më dëgjojnë sot të bëheni ai që jam unë, përveç këtyre zinxhirëve."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Aktet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97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Anija po fundoset!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dhe tha: "Mos ki frikë, Pal. Duhet të dalësh në gjyq përpara Cezarit; dhe Perëndia ju ka dhënë me mirësjellje jetën e të gjithë atyre që lundrojnë me ju.'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Aktet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Pali u dërgua në Romë me anije me të burgosurit e tjerë.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Megjithatë, anija rrezikonte të mbytej për shkak të tajfunit. Të gjithë dridheshin nga frika.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Pali iu lut Perëndisë dhe u tha njerëzve. "Mos ki frikë. Zoti tha që askush nuk do të vdiste."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Një zë nga reja tha: “Ky është Biri im, të cilin unë e dua; me të jam shumë i kënaqur. Dëgjoje atë!”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Anija u mbyt, por siç tha Pali, njerëzit mund të zbarkonin të gjithë në ishull pa asnjë vdekje të vetme.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Pali predikoi Jezusin në ishull dhe i dha lavdi Perëndisë.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Mësimi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Pali u lut, inkurajoi të tjerët, edhe në kohë krize kur anija ishte gati të fundosej.</a:t>
            </a:r>
            <a:r xmlns:a="http://schemas.openxmlformats.org/drawingml/2006/main">
              <a:rPr lang="sq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Në fund, të gjithë u shpëtuan,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ashtu siç tha Pali.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Populli i Perëndisë është përgjegjës për dërgimin e vullnetit të Perëndisë në botë nëpërmjet lutjes dhe për lajmin e mirë të shpëtimit të Perëndisë.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/>
              <a:t>Kush është Jezusi?</a:t>
            </a:r>
            <a:r xmlns:a="http://schemas.openxmlformats.org/drawingml/2006/main">
              <a:rPr lang="sq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rgbClr val="0070c0"/>
                </a:solidFill>
              </a:rPr>
              <a:t>Jezusi eshte..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pronari i gjithë jetës në botë. Asgjë nuk vdes pa lejen e tij.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Kuizi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Çfarë bëri Pali kur anija u përball me tajfunin?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 qau.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 u hodh në det.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 luftoi kundër pilotit.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 iu lut Zotit.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rgbClr val="ff0000"/>
                </a:solidFill>
              </a:rPr>
              <a:t>Ai iu lut Zotit.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dhe tha: "Mos ki frikë, Pal. Duhet të dalësh në gjyq përpara Cezarit; dhe Perëndia ju ka dhënë me mirësjellje jetën e të gjithë atyre që lundrojnë me ju.'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Aktet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98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Lutja e Palit për Onesimin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Ju bëj thirrje për djalin tim Onesimin, i cili u bë djali im ndërsa isha i lidhur me zinxhirë.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Onesimi ishte një shërbëtor i Filemonit. Por ai u largua fshehurazi pa lejen e zotërisë së tij në Romë.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Onesimi takoi Palin, i cili ishte i burgosur në Romë. Pali i predikoi ungjillin dhe ai besoi në Jezusin.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Kur e dëgjuan këtë, ranë me fytyrë për tokë, të tmerruar. Jezusi tha: "Mos ki frikë". Kur ngritën sytë, nuk panë askënd përveç Jezusit.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Pali i tha Onesimit të kthehej te zotëria e tij Filemon dhe të kërkonte falje. Dhe Pali i tha Onesimit të jetonte si besimtar në Jezusin.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Onesimi ishte i shqetësuar. Sepse në atë kohë shërbëtori i arratisur u vra nga pronari i saj.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Pali i shkroi një letër Onesimit zotërisë së tij, Filemonit, që ta falte. Kjo letër është 'Philemon' në Bibël.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Mësimi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Pali rilidhi marrëdhënien e prishur midis Onesimit dhe Filemonit. Onesimi i kërkoi falje Filemonit dhe Filemon e fali Onesimin.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duhet të kërkojmë falje nëse kemi bërë diçka të gabuar.</a:t>
            </a:r>
            <a:r xmlns:a="http://schemas.openxmlformats.org/drawingml/2006/main">
              <a:rPr lang="sq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Dhe nëse dikush na ka bërë diçka të keqe, ne duhet ta falim atë.</a:t>
            </a:r>
            <a:r xmlns:a="http://schemas.openxmlformats.org/drawingml/2006/main">
              <a:rPr lang="sq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Kjo është ajo që njerëzit besojnë në Jezusin.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/>
              <a:t>Kush është Jezusi?</a:t>
            </a:r>
            <a:r xmlns:a="http://schemas.openxmlformats.org/drawingml/2006/main">
              <a:rPr lang="sq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rgbClr val="0070c0"/>
                </a:solidFill>
              </a:rPr>
              <a:t>Jezusi..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sjell paqen dhe pajtimin aty ku ka zënka dhe konflikte.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Kuizi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Kë takoi Onesimi në Romë kur iku nga pronari i tij, Filemon?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Pjetri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rgbClr val="ff0000"/>
                </a:solidFill>
              </a:rPr>
              <a:t>Pali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Ju bëj thirrje për djalin tim Onesimin, i cili u bë djali im ndërsa isha i lidhur me zinxhirë.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99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Timoteu, dishepulli i Palit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Më është kujtuar besimi yt i sinqertë, i cili fillimisht jetoi te gjyshja jote Lois dhe te nëna jote Eunice dhe, jam i bindur, tani jeton edhe te ti.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Timoteu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Pali kishte një dishepull të quajtur Timote. Timoteu ka qenë misionar me Palin që kur ishte djalë.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Ishte një burrë që kishte dy djem. Djali i dytë i kërkoi babait t'i jepte paraprakisht pjesën e tij të pronës.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ishte në këtë tokë në formë njerëzore, por Ai është gjithashtu Zot.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Siç i urdhëroi Perëndia dishepujt e tij në mal,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 duhet të besojmë në Jezusin si Birin e Perëndisë dhe ta dëgjojmë me vëmendje.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Pali, i cili ishte në burg, e dinte se do të vdiste dhe i shkroi një letër dishepullit të tij të dashur Timoteut.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Letra thoshte se si Timoteu duhet t'i mësonte besimtarët si shërbëtor i kishës.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Timoteu dhe besimtarët lexuan letrën e Palit dhe vendosën të mos e humbnin besimin deri në fund edhe në përndjekje.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Pra, besimi i Palit i është transmetuar dishepullit të tij Timoteut dhe përsëri tek kishat.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Mësimi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Falë ungjilltarëve që na predikuan ungjillin dhe mësuesve që na mësuan fjalën e Perëndisë, besimi dhe kisha jonë janë rritur.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Tani ne duhet të shpërndajmë besimin tonë dhe t'u mësojmë atyre fjalën e Perëndisë që kemi mësuar.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/>
              <a:t>Kush është Jezusi?</a:t>
            </a:r>
            <a:r xmlns:a="http://schemas.openxmlformats.org/drawingml/2006/main">
              <a:rPr lang="sq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rgbClr val="0070c0"/>
                </a:solidFill>
              </a:rPr>
              <a:t>Jezusi eshte..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ringjallur dhe ai është i gjallë përjetësisht, me kishat dhe besimtarët që besojnë në të.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Kuizi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Kujt ia shkroi Pali letrën kur afrohej dita e vdekjes së tij?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Shënoni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rgbClr val="ff0000"/>
                </a:solidFill>
              </a:rPr>
              <a:t>Timoteu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Më është kujtuar besimi yt i sinqertë, i cili fillimisht jetoi te gjyshja jote Lois dhe te nëna jote Eunice dhe, jam i bindur, tani jeton edhe te ti.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Timoteu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100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Gjoni pa një pamje të mahnitshme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Ai që dëshmon për këto gjëra thotë: "Po, do të vij së shpejti". Amen. Eja, Zoti Jezus.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Zbulesa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/>
              <a:t>Kush është Jezusi?</a:t>
            </a:r>
            <a:r xmlns:a="http://schemas.openxmlformats.org/drawingml/2006/main">
              <a:rPr altLang="en-US" lang="sq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 eshte..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ai që shkëlqen bukur me një pamje të lavdishme.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Persekutimi i kishës bëhej gjithnjë e më i keq çdo ditë e më shumë. Të gjithë dishepujt e tij u martirizuan duke ruajtur besimin dhe Gjoni u mbyll i vetëm në Patmos.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Një ditë dëgjoi një zë të lartë si bori, i cili thoshte: "Shkruaj në një rrotull atë që shikon dhe dërgoje te shtatë kishat".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Edhe Gjoni e pa Jezusin. Jezusi ishte imazhi i një mbreti që kishte gjithë fuqinë e botës.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Gjoni pa qiellin e ri dhe tokën e re që do të vijë. Nuk do të ketë asgjë të keqe, nuk do të ketë pikëllim dhe gjithmonë do të ketë lumturi me Zotin.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Gjoni i shkroi të gjitha këto vegime dhe ua shkroi kishave. "Ruajeni besimin tuaj, sepse Zoti do të vijë përsëri!" Ky është libri i fundit i Biblës, Zbulesa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Mësimi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 do të kthehet përsëri në këtë tokë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 gjykatës një ditë.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Në atë kohë ata që nuk besuan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në Jezusin vuaj përgjithmonë,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Ata që besojnë në Jezusin do të kënaqen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Jeta e perjetshme me Lumturi.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po prisni që Jezusi të vijë përsëri?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nuk duhet ta humbim atë shpresë, duhet ta mbajmë besimin tonë në këtë tokë deri në fund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/>
              <a:t>Kush është Jezusi?</a:t>
            </a:r>
            <a:r xmlns:a="http://schemas.openxmlformats.org/drawingml/2006/main">
              <a:rPr lang="sq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rgbClr val="0070c0"/>
                </a:solidFill>
              </a:rPr>
              <a:t>Jezusi..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do të kthehet përsëri në këtë tokë si mbret, do të gjykojë të gjitha gjërat dhe do të sundojë të gjitha gjërat përgjithmonë.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Kuizi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Cili është emri i ishullit ku ishte mbyllur dishepulli Gjon?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Maltë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Hawaii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Kittim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rgbClr val="ff0000"/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Ai që dëshmon për këto gjëra thotë: "Po, do të vij së shpejti". Amen. Eja, Zoti Jezus.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Zbulesa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e sotme</a:t>
            </a:r>
            <a:r xmlns:a="http://schemas.openxmlformats.org/drawingml/2006/main">
              <a:rPr altLang="en-US" lang="sq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Kush nuk e pa shpërfytyrimin e Jezusit?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Pjetri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James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Atje ai u shpërfytyrua para tyre. Fytyra e tij shkëlqente si dielli dhe rrobat e tij u bënë të bardha si drita.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75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Jezusin</a:t>
            </a:r>
            <a:r xmlns:a="http://schemas.openxmlformats.org/drawingml/2006/main">
              <a:rPr lang="sq" altLang="en-US" sz="4400"/>
              <a:t> </a:t>
            </a:r>
            <a:r xmlns:a="http://schemas.openxmlformats.org/drawingml/2006/main">
              <a:rPr lang="sq" altLang="ko-KR" sz="4400"/>
              <a:t>I do Fëmijët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Kur Jezusi e pa këtë, ai u indinjua. Ai u tha atyre: "Lërini fëmijët e vegjël të vijnë tek unë dhe mos i pengoni, sepse të tillëve u përket mbretëria e Perëndisë.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shenjë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Një prind e solli fëmijën e tij te Jezusi që ta bekonte Jezusi.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Pastaj, dishepujt e Jezusit e qortuan. "Si guxoni ta sillni fëmijën tuaj te Jezusi?"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Kur Jezusi e pa, tha me zemërim.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“Mos i pengoni fëmijët të vijnë tek unë. Mbretëria e Perëndisë u përket fëmijëve të tillë.!”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i biri kishte humbur gjithë pasurinë e tij në vendin e largët dhe u bë i mjerë.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“Kushdo që nuk do ta pranojë mbretërinë e Perëndisë si një fëmijë i vogël, nuk do të hyjë kurrë në të.” Dhe ai i mori fëmijët në krahë, vuri duart mbi ta dhe i bekoi.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tha se mbretëria e Perëndisë u përket fëmijëve të tillë.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 të bëhemi edhe ne fëmijë që e duan Perëndinë dhe i binden Jezusit pa humbur të pastërt, të ndershmit,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dhe zemra e vërtetë e një fëmije.</a:t>
            </a:r>
            <a:r xmlns:a="http://schemas.openxmlformats.org/drawingml/2006/main">
              <a:rPr altLang="en-US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/>
              <a:t>Kush është Jezusi?</a:t>
            </a:r>
            <a:r xmlns:a="http://schemas.openxmlformats.org/drawingml/2006/main">
              <a:rPr altLang="en-US" lang="sq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Jezusin</a:t>
            </a:r>
            <a:r xmlns:a="http://schemas.openxmlformats.org/drawingml/2006/main">
              <a:rPr altLang="en-US" lang="sq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eshte..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ai që i do, i vlerëson dhe i bekon fëmijët.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Çfarë bënë dishepujt kur fëmijët u përpoqën të shkonin te Jezusi?</a:t>
            </a:r>
            <a:r xmlns:a="http://schemas.openxmlformats.org/drawingml/2006/main">
              <a:rPr altLang="en-US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Ata i pritën me kënaqësi.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Ata i qortuan që të mos shkonin te Jezusi.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Ata i prezantuan fëmijët me Jezusin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Ata u dhanë pak ushqim dhe i dërguan në shtëpi.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Ata i qortuan që të mos shkonin te Jezusi.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Kur Jezusi e pa këtë, ai u indinjua. Ai u tha atyre: "Lërini fëmijët e vegjël të vijnë tek unë dhe mos i pengoni, sepse të tillëve u përket mbretëria e Perëndisë.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shenjë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76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Jezusi shëroi një të verbër, Bartimeu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"Shko," tha Jezusi, "besimi yt të shëroi". Menjëherë fitoi shikimin dhe e ndoqi Jezusin përgjatë rrugës.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shenjë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Kur Jezusi erdhi në Jeriko, një i verbër, Bartimeu ishte ulur buzë rrugës duke lypur.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Kur dëgjoi se ishte Jezusi nga Nazareti, filloi të bërtiste: "Jezus, Biri i Davidit, ki mëshirë për mua!".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Jezusi e thirri Bartimeun. "Çfarë do që unë të bëj për ty?" Jezusi e pyeti atë. I verbëri tha: "Rabbi, dua të shoh".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Djali e kuptoi se ai u bë më i mjerë se shërbëtorët në shtëpinë e babait të tij.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Kështu ai u kthye dhe iu lut babait të tij që ta pranonte si një nga shërbëtorët e tij.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"Shko," tha Jezusi, "besimi yt të shëroi". Menjëherë ai mori shikimin.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"Faleminderit, Jezus!" Bartimeu ndoqi Jezusin, i cili e la të shihte.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i tha Bartimeut: "Besimi yt të shëroi".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Është besimi që na shpëton.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Besimi shprehet në lutje të zellshme.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Kur i lutemi Jezusit,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 duhet ta kemi këtë besim.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/>
              <a:t>Kush është Jezusi?</a:t>
            </a:r>
            <a:r xmlns:a="http://schemas.openxmlformats.org/drawingml/2006/main">
              <a:rPr altLang="en-US" lang="sq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 eshte..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ai që dëgjon dhe u përgjigjet lutjeve tona të zellshme.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Çfarë i kërkoi Bartimeu Jezusit?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Më jep shumë para.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Unë dua të jem dishepulli juaj.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Më lër të eci mbi ujë.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Unë dua të shoh përsëri.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Unë dua të shoh përsëri.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"Shko," tha Jezusi, "besimi yt të shëroi". Menjëherë fitoi shikimin dhe e ndoqi Jezusin përgjatë rrugës.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shenjë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77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Zakeu u ngjit në një pemë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Sepse Biri i njeriut erdhi për të kërkuar dhe për të shpëtuar atë që kishte humbur".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Ishte një njeri i pasur me emrin Zake. Ai ishte kryetaksambledhës, ndaj njerëzit e urrenin.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Një ditë Jezusi erdhi në fshatin ku jetonte Zakeu. Shumë njerëz u mblodhën për të parë Jezusin.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Sapo i ati e pa të birin që po vinte nga larg, vrapoi drejt tij dhe e përqafoi dhe e pranoi me gëzim.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Zakeu u ngjit në një pemë për të parë Jezusin. Jezusi e shikoi dhe tha. “Zake, zbrit menjëherë. Unë duhet të qëndroj në shtëpinë tuaj sot."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"Zakeu vendosi te Jezusi: "Unë do t'ua jap gjysmën e pasurisë sime të varfërve".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Jezusi tha: "Sot ka ardhur shpëtimi në këtë shtëpi. Unë erdha të kërkoj dhe të shpëtoj atë që kishte humbur."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Kur Zakeu takoi Jezusin, ai rrëfeu se do t'ua jepte të varfërve pronën e tij më të dashur.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Cila është gjëja më e rëndësishme për ju?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Çfarë hoqët dorë pasi u takuat me Jezusin?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Duhet të kujtojmë se gjëja më e çmuar për ne është Jezusi.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rgbClr val="ff0000"/>
                </a:solidFill>
              </a:rPr>
              <a:t>Kush është Jezusi?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 eshte..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Shpëtimtari që erdhi në këtë tokë për të shpëtuar të gjithë pa dallim.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e sotme</a:t>
            </a:r>
            <a:r xmlns:a="http://schemas.openxmlformats.org/drawingml/2006/main">
              <a:rPr altLang="en-US" lang="sq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Pse njerëzit e urrenin Zakeun?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Sepse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ishte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shefi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taksa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koleksionist.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Sepse ai besoi mirë në Jezusin.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Sepse ai u lut shumë.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Sepse ai ishte i pashëm.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Sepse ai ishte një kryetaksambledhës.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Sepse Biri i njeriut erdhi për të kërkuar dhe për të shpëtuar atë që kishte humbur".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sq">
                <a:solidFill>
                  <a:schemeClr val="tx1">
                    <a:lumMod val="50000"/>
                    <a:lumOff val="50000"/>
                  </a:schemeClr>
                </a:solidFill>
              </a:rPr>
              <a:t>Nr. 78 Fjala e Perëndisë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400"/>
              <a:t>Një shtëpi e ndërtuar mbi shkëmb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"Prandaj kushdo që i dëgjon këto fjalë të mia dhe i vë në praktikë, është si një njeri i urtë që e ka ndërtuar shtëpinë e tij mbi shkëmb.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 tregoi historinë e dy burrave që po ndërtonin një shtëpi.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 tha: "O Zot, babai yt po të pret gjithmonë."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Njëri prej tyre vendosi të ndërtojë shtëpinë e tij në rërë, tjetri në shkëmb.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Të dy punuan shumë për të ndërtuar një shtëpi. Të dyja shtëpitë dukeshin të forta nga jashtë pa ndonjë ndryshim të madh.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Kur shiu i dendur shkaktoi një përmbytje, shtëpia e ndërtuar mbi rërë u shpërnda. Por shtëpia e ndërtuar mbi shkëmb qëndroi e patundur.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Jezusi tha: "Kushdo që i dëgjon fjalët e mia dhe i zbaton ato, është si një njeri i mençur që e ka ndërtuar shtëpinë e tij mbi shkëmb".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tha: "Kushdo që i dëgjon fjalët e mia dhe i zbaton ato, është si një njeri i mençur që e ka ndërtuar shtëpinë e tij mbi shkëmb".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e vini në praktikë çdo fjalë të Perëndisë?</a:t>
            </a:r>
            <a:r xmlns:a="http://schemas.openxmlformats.org/drawingml/2006/main">
              <a:rPr altLang="en-US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 të jemi njerëz të mençur që i binden Fjalës së Perëndisë.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/>
              <a:t>Kush është Jezusi?</a:t>
            </a:r>
            <a:r xmlns:a="http://schemas.openxmlformats.org/drawingml/2006/main">
              <a:rPr altLang="en-US" lang="sq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Jezusin</a:t>
            </a:r>
            <a:r xmlns:a="http://schemas.openxmlformats.org/drawingml/2006/main">
              <a:rPr altLang="en-US" lang="sq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eshte..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ai që kënaqet me ata që i binden Fjalës.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Kur u shemb shtëpia e ndërtuar mbi rërë?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Sapo u ndërtua shtëpia,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Kur dielli po shkëlqente,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Kur shumë njerëz erdhën në shtëpi,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Kur ra shumë shi dhe përmbyti,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Kur ra shumë shi dhe përmbyti,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"Prandaj kushdo që i dëgjon këto fjalë të mia dhe i vë në praktikë, është si një njeri i urtë që e ka ndërtuar shtëpinë e tij mbi shkëmb.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79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Pesë Virgjëreshat e Urta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"Prandaj rrini zgjuar, sepse nuk e dini as ditën, as orën".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mëkatojmë shumë në jetën tonë.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Pra, ne ndihemi fajtorë për mëkatimin kundër Perëndisë.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Zoti na ka falur gjithmonë për mëkatet tona.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Sepse Jezusi ka marrë tashmë të gjitha mëkatet tona.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Ju duhet ta besoni këtë dhe të shkoni te Zoti me mirënjohje dhe gëzim.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Ishin dhjetë virgjëresha që po përgatiteshin për dasmën. Pesë vajzat e mençura përgatitën llamba me vaj të mjaftueshëm, por pesë të tjerat jo.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Natën, kur dhëndri vonohej, dhjetë virgjëreshat i zuri gjumi.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"Dhëndri është këtu!" Virgjëreshat u ngritën me nxitim. Dhe dritat e pesë virgjëreshave që nuk përgatitën mjaftueshëm vaj u fikën.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“Na jep pak vaj.” “Nëse të japim naftën tonë, mund të na mbarojë edhe nafta. Shko merr pak vaj."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 ndërsa pesë vajzat budallaqe shkuan për të blerë vaj, dera e festës u mbyll. Përfundimisht, pesë vajzat budallaqe nuk u lejuan të merrnin pjesë në festë.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Kjo është një histori që Jezusi na tregon se si të presim për ditën kur ai të kthehet.</a:t>
            </a:r>
            <a:r xmlns:a="http://schemas.openxmlformats.org/drawingml/2006/main">
              <a:rPr altLang="en-US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Askush nuk e di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kur Jezusi do të vijë përsëri.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Por si pesë virgjëreshat e mençura, ne duhet të zgjohemi gjithmonë dhe të presim Jezusin me një zemër të përgatitur.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/>
              <a:t>Kush është Jezusi?</a:t>
            </a:r>
            <a:r xmlns:a="http://schemas.openxmlformats.org/drawingml/2006/main">
              <a:rPr altLang="en-US" lang="sq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premtoi të kthehej përsëri në këtë tokë kur askush nuk e 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Çfarë nuk përgatitën pesë virgjëreshat budallaqe?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vaj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rroba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dhuratë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vaj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"Prandaj rrini zgjuar, sepse nuk e dini as ditën, as orën".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80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Shëmbëlltyra e talenteve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/>
              <a:t>Kush është Jezusi?</a:t>
            </a:r>
            <a:r xmlns:a="http://schemas.openxmlformats.org/drawingml/2006/main">
              <a:rPr altLang="en-US" lang="sq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Jezusin</a:t>
            </a:r>
            <a:r xmlns:a="http://schemas.openxmlformats.org/drawingml/2006/main">
              <a:rPr altLang="en-US" lang="sq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eshte..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ai që na do dhe na pret gjithmonë.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/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"Zotëria e tij u përgjigj: "Të lumtë, shërbëtor i mirë dhe besnik! Ti ke qenë besnik në disa gjëra, unë do të të vë në krye të shumë gjërave. Eja dhe ndaj lumturinë e zotit tënd!"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Një person u besoi para shërbëtorëve të tij në rrugën e tij jashtë vendit. Shërbëtorit të parë i dha pesë talenta, të dytit dy dhe të tretit një.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Shërbëtori që mori 5 talenta dhe dy talenta, shkoi menjëherë dhe vuri paratë e tyre në punë dhe fitoi dyfish. Megjithatë, një burrë që mori 1 talent doli dhe hapi një gropë në tokë dhe fshehu paratë e zotërisë së tij.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Kur zotëria u kthye dhe la hesapet me ta, shërbëtori i parë fitoi pesë talenta të tjera dhe i dyti dy të tjera.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Por, shërbëtori që mori një talent nuk fitoi asnjë. “Mjeshtër, më ke dhënë vetëm një talent. Atëherë si mund të fitoj më shumë para?”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zoti i tij ishte i zemëruar. “Duhet t'i kishit vënë paratë e mia në depozitë te bankierët, do t'i kisha marrë me interes. O shërbëtor i pavlerë, largohu nga shtëpia ime!"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 po na paralajmëron të mos jemi dembelë përmes shëmbëlltyrës së talenteve.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diçka më të rëndësishme se sa shumë kemi marrë.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Gjëja më e rëndësishme është të jetosh një jetë për lavdinë e Perëndisë duke përdorur besnikërisht atë që ke.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Të gjithë duhet të jetojmë një jetë të tillë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për t'u lavdëruar nga Jezusi.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/>
              <a:t>Kush është Jezusi?</a:t>
            </a:r>
            <a:r xmlns:a="http://schemas.openxmlformats.org/drawingml/2006/main">
              <a:rPr altLang="en-US" lang="sq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 eshte..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zoti ynë, i cili vlerëson jetën tonë dhe na shpërblen në përputhje me rrethanat.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Çfarë u besoi zotëria shërbëtorëve ndërsa udhëtonte larg?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shtëpi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fushë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dyqan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talent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talent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/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/>
              <a:t>"Zotëria e tij u përgjigj: "Të lumtë, shërbëtor i mirë dhe besnik! Ti ke qenë besnik në disa gjëra, unë do të të vë në krye të shumë gjërave. Eja dhe ndaj lumturinë e zotit tënd!"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